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42" y="-29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7869" y="2132856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06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631</Words>
  <Application>Microsoft Office PowerPoint</Application>
  <PresentationFormat>Özel</PresentationFormat>
  <Paragraphs>180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Memur</cp:lastModifiedBy>
  <cp:revision>292</cp:revision>
  <dcterms:created xsi:type="dcterms:W3CDTF">2014-09-22T14:05:42Z</dcterms:created>
  <dcterms:modified xsi:type="dcterms:W3CDTF">2021-11-01T08:52:17Z</dcterms:modified>
</cp:coreProperties>
</file>